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Довільний</PresentationFormat>
  <Paragraphs>0</Paragraphs>
  <Slides>15</Slides>
  <Notes>0</Notes>
  <HiddenSlides>1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Микола Луцик</cp:lastModifiedBy>
  <cp:revision>2</cp:revision>
  <dcterms:created xsi:type="dcterms:W3CDTF">2006-08-16T00:00:00Z</dcterms:created>
  <dcterms:modified xsi:type="dcterms:W3CDTF">2026-04-11T08:02:21Z</dcterms:modified>
</cp:coreProperties>
</file>