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84" r:id="rId4"/>
    <p:sldId id="286" r:id="rId5"/>
    <p:sldId id="287" r:id="rId6"/>
    <p:sldId id="285" r:id="rId7"/>
    <p:sldId id="289" r:id="rId8"/>
    <p:sldId id="290" r:id="rId9"/>
    <p:sldId id="288" r:id="rId10"/>
    <p:sldId id="283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730"/>
    <a:srgbClr val="008000"/>
    <a:srgbClr val="FF3399"/>
    <a:srgbClr val="9900CC"/>
    <a:srgbClr val="FF0066"/>
    <a:srgbClr val="3C1DF7"/>
    <a:srgbClr val="53EA3A"/>
    <a:srgbClr val="3399FF"/>
    <a:srgbClr val="FA2812"/>
    <a:srgbClr val="FB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>
        <p:scale>
          <a:sx n="64" d="100"/>
          <a:sy n="64" d="100"/>
        </p:scale>
        <p:origin x="-168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gif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10" Type="http://schemas.microsoft.com/office/2007/relationships/hdphoto" Target="../media/hdphoto10.wdp"/><Relationship Id="rId4" Type="http://schemas.openxmlformats.org/officeDocument/2006/relationships/image" Target="../media/image7.gi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gif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10" Type="http://schemas.microsoft.com/office/2007/relationships/hdphoto" Target="../media/hdphoto10.wdp"/><Relationship Id="rId4" Type="http://schemas.openxmlformats.org/officeDocument/2006/relationships/image" Target="../media/image7.gif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2042556" y="942187"/>
            <a:ext cx="9218052" cy="4419600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План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дій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Поняття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алгоритму.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Алгоритми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і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виконавці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Складання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алгоритмів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для </a:t>
            </a:r>
            <a:r>
              <a:rPr lang="ru-RU" sz="4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виконавців</a:t>
            </a:r>
            <a:r>
              <a:rPr lang="ru-RU" sz="4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9" y="4913984"/>
            <a:ext cx="2078181" cy="18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23" y="173257"/>
            <a:ext cx="3080479" cy="1049311"/>
          </a:xfrm>
          <a:prstGeom prst="roundRect">
            <a:avLst/>
          </a:prstGeom>
          <a:blipFill dpi="0" rotWithShape="0">
            <a:blip r:embed="rId5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 клас</a:t>
            </a:r>
          </a:p>
          <a:p>
            <a:pPr algn="ctr"/>
            <a:r>
              <a:rPr lang="uk-UA" sz="1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 новою програмою</a:t>
            </a:r>
            <a:endParaRPr lang="ru-RU" sz="1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953" y="0"/>
            <a:ext cx="63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Згідно до оновленої програми з інформатики для 2-4 класів Наказ МОН №948 від 05.08.2016 р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2" y="5253256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20" y="5189731"/>
            <a:ext cx="1210247" cy="1344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42" y="5200248"/>
            <a:ext cx="1524119" cy="1280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4" y="5220031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65">
        <p14:doors dir="vert"/>
      </p:transition>
    </mc:Choice>
    <mc:Fallback xmlns="">
      <p:transition spd="slow" advTm="4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" y="4774405"/>
            <a:ext cx="1831445" cy="1828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" y="105734"/>
            <a:ext cx="1524119" cy="12800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5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75" y="0"/>
            <a:ext cx="1210247" cy="1344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" y="2585396"/>
            <a:ext cx="1524119" cy="12800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21" y="926276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460">
        <p14:doors dir="vert"/>
      </p:transition>
    </mc:Choice>
    <mc:Fallback xmlns="">
      <p:transition spd="slow" advTm="7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31364" y="82446"/>
            <a:ext cx="9203960" cy="760702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Підсумок уроку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38202" y="1075396"/>
            <a:ext cx="9262754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 таке комп'ютерна графіка?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8202" y="1907320"/>
            <a:ext cx="9262754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Де ви зустрічали комп'ютерну графіку?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8202" y="2738592"/>
            <a:ext cx="9262754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 таке графічний редактор?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38202" y="3603511"/>
            <a:ext cx="9262754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 можна зробити за допомогою графічного редактора?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8202" y="4434133"/>
            <a:ext cx="9262754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 запустити графічний редактор </a:t>
            </a:r>
            <a:r>
              <a:rPr lang="en-US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TuxPaint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956"/>
            <a:ext cx="2914985" cy="2909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55" y="5486400"/>
            <a:ext cx="1211580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27" y="5386204"/>
            <a:ext cx="1135578" cy="1261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2" y="5088519"/>
            <a:ext cx="1856819" cy="15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29">
        <p14:doors dir="vert"/>
      </p:transition>
    </mc:Choice>
    <mc:Fallback xmlns="">
      <p:transition spd="slow" advTm="2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3236" y="629391"/>
            <a:ext cx="9203960" cy="5676405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0" dirty="0" smtClean="0">
                <a:ln>
                  <a:solidFill>
                    <a:srgbClr val="9C8730"/>
                  </a:solidFill>
                </a:ln>
                <a:solidFill>
                  <a:srgbClr val="9C873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15000" dirty="0">
              <a:ln>
                <a:solidFill>
                  <a:srgbClr val="9C8730"/>
                </a:solidFill>
              </a:ln>
              <a:solidFill>
                <a:srgbClr val="9C873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121463"/>
            <a:ext cx="2914985" cy="290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02" y="5292596"/>
            <a:ext cx="1553966" cy="1759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16" y="5539783"/>
            <a:ext cx="1407141" cy="1563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" y="5392481"/>
            <a:ext cx="1856819" cy="1559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2966" y="2145195"/>
            <a:ext cx="2989034" cy="2909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36" y="155126"/>
            <a:ext cx="1492136" cy="1492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400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11">
        <p14:doors dir="vert"/>
      </p:transition>
    </mc:Choice>
    <mc:Fallback xmlns="">
      <p:transition spd="slow" advTm="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План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16811" y="1059113"/>
            <a:ext cx="10387262" cy="59097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План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-  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порядок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дій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для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досягнення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певної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мети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1354860"/>
            <a:ext cx="1701942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25599" y="2030830"/>
            <a:ext cx="370921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План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прикладу</a:t>
            </a:r>
          </a:p>
          <a:p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2+ (8-3)= 7</a:t>
            </a: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610" y="3263349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Перша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: 8-3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6611" y="4152824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Друга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: 5+2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6611" y="5001312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Записати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відповідь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: 7</a:t>
            </a:r>
          </a:p>
        </p:txBody>
      </p:sp>
      <p:pic>
        <p:nvPicPr>
          <p:cNvPr id="2" name="Picture 2" descr="Результат пошуку зображень за запитом &quot;алгоритм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174" y1="5936" x2="13913" y2="8676"/>
                        <a14:backgroundMark x1="16087" y1="32877" x2="14348" y2="36530"/>
                        <a14:backgroundMark x1="16957" y1="45662" x2="18696" y2="42466"/>
                        <a14:backgroundMark x1="3043" y1="47489" x2="0" y2="51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80" y="2957475"/>
            <a:ext cx="3740881" cy="35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940795" y="2017595"/>
            <a:ext cx="370921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План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створення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папки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91743" y="3079331"/>
            <a:ext cx="4112328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 пустому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місці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викликати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контекстне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меню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53496" y="4043036"/>
            <a:ext cx="4050575" cy="791805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команду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папку</a:t>
            </a:r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42246" y="5121233"/>
            <a:ext cx="3961825" cy="79988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папку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6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Команда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13507" y="1346521"/>
            <a:ext cx="7997012" cy="59097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Комада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- 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чіткий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і короткий наказ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1354860"/>
            <a:ext cx="1701942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03452" y="2171300"/>
            <a:ext cx="4237978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Команди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уроці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фізкультури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622" y="3207524"/>
            <a:ext cx="1862012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Струнко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621" y="4152824"/>
            <a:ext cx="1862013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Ліворуч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621" y="5136223"/>
            <a:ext cx="1862014" cy="84485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Кроком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руш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!</a:t>
            </a:r>
          </a:p>
        </p:txBody>
      </p:sp>
      <p:pic>
        <p:nvPicPr>
          <p:cNvPr id="2050" name="Picture 2" descr="Результат пошуку зображень за запитом &quot;струнк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3" y="3377923"/>
            <a:ext cx="3470865" cy="2603149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610442" y="2112476"/>
            <a:ext cx="4237978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Команди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для собаки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113818" y="3168431"/>
            <a:ext cx="1801513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Фас!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113818" y="4104810"/>
            <a:ext cx="1848871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Апорт!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13818" y="5132095"/>
            <a:ext cx="1848871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Сидіти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!</a:t>
            </a:r>
          </a:p>
        </p:txBody>
      </p:sp>
      <p:pic>
        <p:nvPicPr>
          <p:cNvPr id="1026" name="Picture 2" descr="Результат пошуку зображень за запитом &quot;собак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31" y="3377922"/>
            <a:ext cx="3904725" cy="2603151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7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Виконавець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16811" y="1059112"/>
            <a:ext cx="10387262" cy="1053364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Виконавець</a:t>
            </a:r>
            <a:r>
              <a:rPr lang="ru-RU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– 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той,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хто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може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зрозуміти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команду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1354860"/>
            <a:ext cx="1701942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3279" y="2295133"/>
            <a:ext cx="1704640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Людина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6781" y="2295133"/>
            <a:ext cx="1829020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Тварини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76228" y="2262585"/>
            <a:ext cx="2927845" cy="79127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інші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пристрої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Picture 2" descr="Результат пошуку зображень за запитом &quot;собака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20448"/>
          <a:stretch/>
        </p:blipFill>
        <p:spPr bwMode="auto">
          <a:xfrm>
            <a:off x="4431937" y="3465025"/>
            <a:ext cx="2743530" cy="2844519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людин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8" y="3465026"/>
            <a:ext cx="3322761" cy="2890803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компютер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58" y="3465025"/>
            <a:ext cx="3792690" cy="2844519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5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7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Виконавець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13507" y="1049867"/>
            <a:ext cx="693271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Яку команду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може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виконавець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1354860"/>
            <a:ext cx="1701942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4491" y="2977151"/>
            <a:ext cx="1704640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Людина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0842" y="2991547"/>
            <a:ext cx="1829020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Тварини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35476" y="2828202"/>
            <a:ext cx="2927845" cy="849499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інші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пристрої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Picture 2" descr="Результат пошуку зображень за запитом &quot;собака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20448"/>
          <a:stretch/>
        </p:blipFill>
        <p:spPr bwMode="auto">
          <a:xfrm>
            <a:off x="6208118" y="2675297"/>
            <a:ext cx="944601" cy="979372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людин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69" y="2626486"/>
            <a:ext cx="1237924" cy="1076994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компютер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83" y="2695222"/>
            <a:ext cx="1377341" cy="1033006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89537" y="1777416"/>
            <a:ext cx="2380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Полити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квіти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17793" y="1777415"/>
            <a:ext cx="2380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Сидіти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!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5422" y="1777417"/>
            <a:ext cx="3795456" cy="554080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Кодувати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3414" y="1777414"/>
            <a:ext cx="3795456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Записати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65352" y="1650277"/>
            <a:ext cx="2380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Фас!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65352" y="1592017"/>
            <a:ext cx="2380650" cy="81659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Прибрати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в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кімнаті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82825" y="1723271"/>
            <a:ext cx="2380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Апорт!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55829" y="1723271"/>
            <a:ext cx="3869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Копіювати</a:t>
            </a:r>
            <a:r>
              <a:rPr lang="ru-RU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89537" y="1799025"/>
            <a:ext cx="2380650" cy="55408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одягнутися</a:t>
            </a:r>
            <a:endParaRPr lang="ru-RU" sz="2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2737E-7 -7.51445E-7 L -0.38127 0.2957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0" y="14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393E-6 -7.51445E-7 L -0.0099 0.306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5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702E-6 -7.51445E-7 L 0.2768 0.302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4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074E-6 -7.51445E-7 L 0.27068 0.4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34" y="2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16E-6 -3.64162E-6 L -0.03438 0.4487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276E-7 2.02312E-6 L -0.40354 0.431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7" y="2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702E-6 5.20231E-7 L -0.04312 0.5512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" y="27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674E-6 5.20231E-7 L 0.26313 0.5819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6" y="2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2737E-7 3.46821E-6 L -0.38622 0.5729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7" y="28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7" grpId="0" animBg="1"/>
      <p:bldP spid="15" grpId="0" animBg="1"/>
      <p:bldP spid="21" grpId="0" animBg="1"/>
      <p:bldP spid="14" grpId="0" animBg="1"/>
      <p:bldP spid="14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22" grpId="0" animBg="1"/>
      <p:bldP spid="22" grpId="1" animBg="1"/>
      <p:bldP spid="16" grpId="0" animBg="1"/>
      <p:bldP spid="16" grpId="1" animBg="1"/>
      <p:bldP spid="23" grpId="0" animBg="1"/>
      <p:bldP spid="23" grpId="1" animBg="1"/>
      <p:bldP spid="28" grpId="0" animBg="1"/>
      <p:bldP spid="28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Алгоритм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16811" y="1059112"/>
            <a:ext cx="10387262" cy="9717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Алгоритм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- 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чітка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послідовність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команд, для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досягнення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певної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мети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1354860"/>
            <a:ext cx="1701942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0962" y="2373446"/>
            <a:ext cx="4055674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Алгоритм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виконання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виразу</a:t>
            </a:r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4+ (9-6)=</a:t>
            </a: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6918" y="3343533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Перша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: 9-6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6917" y="4314500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Друга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: 4+ 3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1640" y="5216996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Записати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відповідь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: 7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59467" y="2373446"/>
            <a:ext cx="4055674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Алгоритм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вимкнення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комп’ютера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11182" y="3325505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Закрити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активні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вікна</a:t>
            </a:r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60720" y="4248107"/>
            <a:ext cx="31061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Натиснути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ПУСК</a:t>
            </a:r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69782" y="5216996"/>
            <a:ext cx="4347595" cy="68201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команду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Вимкнути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Завершити роботу</a:t>
            </a:r>
            <a:endParaRPr lang="ru-RU" sz="24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Результат пошуку зображень за запитом &quot;компютер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43" y1="83040" x2="71665" y2="94781"/>
                        <a14:foregroundMark x1="1428" y1="96608" x2="49267" y2="96608"/>
                        <a14:foregroundMark x1="4810" y1="90411" x2="19015" y2="91129"/>
                        <a14:foregroundMark x1="82262" y1="89302" x2="91582" y2="95564"/>
                        <a14:foregroundMark x1="79707" y1="74625" x2="98346" y2="2283"/>
                        <a14:foregroundMark x1="75272" y1="5545" x2="95566" y2="45597"/>
                        <a14:foregroundMark x1="76550" y1="10372" x2="73995" y2="59883"/>
                        <a14:foregroundMark x1="74446" y1="59883" x2="94739" y2="72798"/>
                        <a14:foregroundMark x1="71026" y1="4110" x2="18377" y2="59883"/>
                        <a14:foregroundMark x1="45434" y1="56621" x2="45434" y2="74234"/>
                        <a14:foregroundMark x1="31266" y1="73842" x2="58136" y2="73842"/>
                        <a14:foregroundMark x1="30853" y1="69472" x2="58136" y2="73842"/>
                        <a14:foregroundMark x1="16047" y1="3392" x2="17738" y2="58447"/>
                        <a14:foregroundMark x1="16460" y1="3392" x2="71251" y2="2609"/>
                        <a14:foregroundMark x1="71665" y1="3392" x2="71890" y2="9980"/>
                        <a14:foregroundMark x1="30590" y1="82909" x2="60391" y2="82909"/>
                        <a14:foregroundMark x1="59977" y1="62296" x2="67907" y2="62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192078"/>
            <a:ext cx="4106805" cy="23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7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5" grpId="0"/>
      <p:bldP spid="2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72196" y="1124261"/>
            <a:ext cx="5036695" cy="794654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Копіювання об’єкта</a:t>
            </a:r>
            <a:endParaRPr lang="ru-RU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19567" b="12034"/>
          <a:stretch/>
        </p:blipFill>
        <p:spPr bwMode="auto">
          <a:xfrm>
            <a:off x="1948524" y="2475865"/>
            <a:ext cx="9615282" cy="414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8" t="59048" r="13516" b="30043"/>
          <a:stretch/>
        </p:blipFill>
        <p:spPr bwMode="auto">
          <a:xfrm>
            <a:off x="7873341" y="5284519"/>
            <a:ext cx="84314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8" t="59048" r="13516" b="30043"/>
          <a:stretch/>
        </p:blipFill>
        <p:spPr bwMode="auto">
          <a:xfrm>
            <a:off x="6119878" y="5407229"/>
            <a:ext cx="84314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8" t="59048" r="13516" b="30043"/>
          <a:stretch/>
        </p:blipFill>
        <p:spPr bwMode="auto">
          <a:xfrm>
            <a:off x="4510645" y="5009406"/>
            <a:ext cx="84314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8" t="59048" r="13516" b="30043"/>
          <a:stretch/>
        </p:blipFill>
        <p:spPr bwMode="auto">
          <a:xfrm>
            <a:off x="3038105" y="4306781"/>
            <a:ext cx="84314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796501" y="2246175"/>
            <a:ext cx="2545150" cy="1318979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1 .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Виділити об’єкт лівою кнопкою мишки</a:t>
            </a:r>
            <a:endParaRPr lang="uk-UA" sz="2400" b="1" u="sng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90451" y="2025216"/>
            <a:ext cx="2545150" cy="1318979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 . Натиснути на клавіатурі кнопку </a:t>
            </a:r>
            <a:r>
              <a:rPr lang="en-US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CTRL</a:t>
            </a:r>
            <a:endParaRPr lang="uk-UA" sz="2400" b="1" u="sng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08643" y="2025216"/>
            <a:ext cx="2545150" cy="1915886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. Перетягувати об’єкт (утримувати ліву кнопку мишки)</a:t>
            </a:r>
            <a:endParaRPr lang="uk-UA" sz="2400" b="1" u="sng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570" y="2608386"/>
            <a:ext cx="2545150" cy="1318979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Відпустити ліву кнопку мишки</a:t>
            </a:r>
            <a:endParaRPr lang="uk-UA" sz="2400" b="1" u="sng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848"/>
            <a:ext cx="1948524" cy="19451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05" y="50452"/>
            <a:ext cx="1240456" cy="124045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Приклади алгоритмів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0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70">
        <p14:doors dir="vert"/>
      </p:transition>
    </mc:Choice>
    <mc:Fallback xmlns="">
      <p:transition spd="slow" advTm="4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9887" y="1368766"/>
            <a:ext cx="6026045" cy="644577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Вимкнення комп’ютера</a:t>
            </a:r>
            <a:endParaRPr lang="ru-RU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2774" y="3379985"/>
            <a:ext cx="4402047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Закрити всі активні вікна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2775" y="4447930"/>
            <a:ext cx="4402047" cy="719528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Натиснути Пуск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3885" y="5461675"/>
            <a:ext cx="4402047" cy="1080690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Вибрати команду Живлення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Завершити роботу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3" r="88019"/>
          <a:stretch/>
        </p:blipFill>
        <p:spPr bwMode="auto">
          <a:xfrm>
            <a:off x="6904625" y="1416513"/>
            <a:ext cx="4994450" cy="529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904625" y="5611344"/>
            <a:ext cx="1484416" cy="11041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04625" y="4357516"/>
            <a:ext cx="1484416" cy="11041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2062" y="1415174"/>
            <a:ext cx="3859481" cy="9118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54822" y="57741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68902" y="444793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5932" y="1353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2" y="5061387"/>
            <a:ext cx="1884527" cy="1881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3" y="-57627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91"/>
            <a:ext cx="1524119" cy="128002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2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Приклади алгоритмів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582" r="37459" b="92452"/>
          <a:stretch/>
        </p:blipFill>
        <p:spPr bwMode="auto">
          <a:xfrm>
            <a:off x="251125" y="2273157"/>
            <a:ext cx="3001784" cy="7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230193" y="2273157"/>
            <a:ext cx="1022716" cy="727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297880" y="20772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3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7">
        <p14:doors dir="vert"/>
      </p:transition>
    </mc:Choice>
    <mc:Fallback xmlns="">
      <p:transition spd="slow" advTm="7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/>
      <p:bldP spid="11" grpId="0"/>
      <p:bldP spid="12" grpId="0"/>
      <p:bldP spid="16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13507" y="16454"/>
            <a:ext cx="8354295" cy="909822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Приклади алгоритмів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51" y1="44444" x2="74894" y2="44444"/>
                        <a14:foregroundMark x1="57872" y1="72222" x2="55319" y2="92063"/>
                        <a14:foregroundMark x1="8936" y1="15079" x2="17021" y2="15079"/>
                        <a14:foregroundMark x1="14468" y1="30952" x2="14468" y2="30952"/>
                        <a14:foregroundMark x1="24255" y1="7937" x2="29787" y2="9524"/>
                        <a14:foregroundMark x1="25106" y1="18254" x2="25106" y2="18254"/>
                        <a14:foregroundMark x1="73617" y1="33730" x2="70213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3" y="-64117"/>
            <a:ext cx="1323252" cy="14189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5201" y="4974021"/>
            <a:ext cx="1458437" cy="1698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40795" y="6519446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09075" y="1046477"/>
            <a:ext cx="4901827" cy="644577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Створення папки</a:t>
            </a:r>
            <a:endParaRPr lang="ru-RU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833" y="1858440"/>
            <a:ext cx="4402047" cy="1368241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На вільному місці натискаємо праву кнопку мишки (викликати контекстне меню)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0833" y="3428599"/>
            <a:ext cx="4402047" cy="719528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Вибрати команду Створити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0833" y="4281309"/>
            <a:ext cx="4402047" cy="650455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Вибрати команду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Папку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1093" y="17738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5857" y1="40685" x2="64571" y2="53105"/>
                        <a14:foregroundMark x1="36571" y1="32334" x2="16000" y2="39615"/>
                        <a14:foregroundMark x1="30571" y1="46895" x2="20143" y2="43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1602" y="1862984"/>
            <a:ext cx="2170769" cy="14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32107" y="1871822"/>
            <a:ext cx="599068" cy="727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0832" y="5081672"/>
            <a:ext cx="4402047" cy="650455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4. Назвати папку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61447" r="44317" b="12222"/>
          <a:stretch/>
        </p:blipFill>
        <p:spPr bwMode="auto">
          <a:xfrm>
            <a:off x="4837692" y="3428598"/>
            <a:ext cx="2946811" cy="3090847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867630" y="5919906"/>
            <a:ext cx="2916873" cy="363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7137042" y="51456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2" t="63297" r="21858" b="16667"/>
          <a:stretch/>
        </p:blipFill>
        <p:spPr bwMode="auto">
          <a:xfrm>
            <a:off x="7803406" y="4132751"/>
            <a:ext cx="2743201" cy="206114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7784718" y="4099453"/>
            <a:ext cx="1151831" cy="363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9105115" y="38196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2940" r="84481" b="65137"/>
          <a:stretch/>
        </p:blipFill>
        <p:spPr bwMode="auto">
          <a:xfrm>
            <a:off x="8229600" y="1153235"/>
            <a:ext cx="1413898" cy="144601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22941" r="84891" b="63661"/>
          <a:stretch/>
        </p:blipFill>
        <p:spPr bwMode="auto">
          <a:xfrm>
            <a:off x="10366395" y="1046477"/>
            <a:ext cx="1402814" cy="1816684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643884" y="17738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845956" y="21254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0831" y="5988747"/>
            <a:ext cx="4402047" cy="780657"/>
          </a:xfrm>
          <a:prstGeom prst="roundRect">
            <a:avLst/>
          </a:prstGeom>
          <a:blipFill dpi="0" rotWithShape="0">
            <a:blip r:embed="rId3">
              <a:lum/>
            </a:blip>
            <a:srcRect/>
            <a:stretch>
              <a:fillRect l="-104729" t="-24718" r="-10574" b="-67759"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5. Натиснути на вільному місці для збереження назви папки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80">
        <p14:doors dir="vert"/>
      </p:transition>
    </mc:Choice>
    <mc:Fallback xmlns="">
      <p:transition spd="slow" advTm="4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1" grpId="0" animBg="1"/>
      <p:bldP spid="22" grpId="0" animBg="1"/>
      <p:bldP spid="23" grpId="0" animBg="1"/>
      <p:bldP spid="24" grpId="0" animBg="1"/>
      <p:bldP spid="28" grpId="0"/>
      <p:bldP spid="26" grpId="0" animBg="1"/>
      <p:bldP spid="29" grpId="0" animBg="1"/>
      <p:bldP spid="30" grpId="0" animBg="1"/>
      <p:bldP spid="31" grpId="0"/>
      <p:bldP spid="32" grpId="0" animBg="1"/>
      <p:bldP spid="33" grpId="0"/>
      <p:bldP spid="34" grpId="0"/>
      <p:bldP spid="35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385</Words>
  <Application>Microsoft Office PowerPoint</Application>
  <PresentationFormat>Произвольный</PresentationFormat>
  <Paragraphs>114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Пользователь Windows</cp:lastModifiedBy>
  <cp:revision>89</cp:revision>
  <cp:lastPrinted>2018-01-15T13:07:12Z</cp:lastPrinted>
  <dcterms:created xsi:type="dcterms:W3CDTF">2015-12-26T12:01:52Z</dcterms:created>
  <dcterms:modified xsi:type="dcterms:W3CDTF">2018-01-15T13:44:09Z</dcterms:modified>
</cp:coreProperties>
</file>