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DC4B8-6ADF-7B5C-912B-813B96BAA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616" y="2261847"/>
            <a:ext cx="10322767" cy="2334305"/>
          </a:xfrm>
        </p:spPr>
        <p:txBody>
          <a:bodyPr>
            <a:noAutofit/>
          </a:bodyPr>
          <a:lstStyle/>
          <a:p>
            <a:r>
              <a:rPr lang="uk-UA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var(--font-family-one)"/>
              </a:rPr>
              <a:t>Тренди веб-дизайну</a:t>
            </a:r>
            <a:br>
              <a:rPr lang="uk-UA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var(--font-family-one)"/>
              </a:rPr>
            </a:br>
            <a:r>
              <a:rPr lang="uk-UA" sz="8000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var(--font-family-one)"/>
              </a:rPr>
              <a:t>2024</a:t>
            </a:r>
            <a:endParaRPr lang="uk-UA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FC7F-CDF0-C879-49AE-C0C0200B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59FAB-59D0-49B8-93E8-6B55B4C6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>
            <a:noAutofit/>
          </a:bodyPr>
          <a:lstStyle/>
          <a:p>
            <a:pPr algn="l"/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latin typeface="Google Sans"/>
              </a:rPr>
              <a:t>Бруталізм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0441CA-A7B6-3F2A-80B6-CA55818E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1900270"/>
            <a:ext cx="4749282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Сила простоти: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Натхнення з архітектурного стилю 1950-х.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Відмова від зайвого декору та мінімалізм.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Сфокусовано на функціональності та змісті.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B636748-A0DC-35DB-99FA-E2D43585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4" y="2136997"/>
            <a:ext cx="6817566" cy="39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4C1F6-42F5-870B-ABEA-C6199BD2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365125"/>
            <a:ext cx="10958464" cy="1325563"/>
          </a:xfrm>
        </p:spPr>
        <p:txBody>
          <a:bodyPr/>
          <a:lstStyle/>
          <a:p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Складні градієнти</a:t>
            </a: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: </a:t>
            </a:r>
            <a:r>
              <a:rPr lang="uk-UA" i="0" dirty="0">
                <a:solidFill>
                  <a:srgbClr val="1F1F1F"/>
                </a:solidFill>
                <a:effectLst/>
                <a:latin typeface="Google Sans"/>
              </a:rPr>
              <a:t>глибина та інтерактивність без анімації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EFC816-DDD7-B040-D3C5-336553096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2203750"/>
            <a:ext cx="5271794" cy="3875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Тренд на </a:t>
            </a: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складні градієнти </a:t>
            </a: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набирає обертів.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</a:p>
          <a:p>
            <a:endParaRPr lang="uk-UA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Ці ускладнені варіації класичних градієнтів додають плоским зображенням глибини та інтерактивності, створюючи ілюзію руху без використання анімації.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DBD98E-1D5D-71A9-CE2B-B3916816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46" y="2203750"/>
            <a:ext cx="6295053" cy="33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6B62E-DFBE-1B68-B198-27360885D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B764-031B-4DCF-58DE-8017370E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365125"/>
            <a:ext cx="10958464" cy="1325563"/>
          </a:xfrm>
        </p:spPr>
        <p:txBody>
          <a:bodyPr/>
          <a:lstStyle/>
          <a:p>
            <a:pPr algn="l"/>
            <a:r>
              <a:rPr lang="uk-UA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Клейморфізм</a:t>
            </a: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:</a:t>
            </a: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uk-UA" i="0" dirty="0">
                <a:solidFill>
                  <a:srgbClr val="1F1F1F"/>
                </a:solidFill>
                <a:effectLst/>
                <a:latin typeface="Google Sans"/>
              </a:rPr>
              <a:t>дружелюбний дизайн з 3</a:t>
            </a:r>
            <a:r>
              <a:rPr lang="en-US" i="0" dirty="0">
                <a:solidFill>
                  <a:srgbClr val="1F1F1F"/>
                </a:solidFill>
                <a:effectLst/>
                <a:latin typeface="Google Sans"/>
              </a:rPr>
              <a:t>D </a:t>
            </a:r>
            <a:r>
              <a:rPr lang="uk-UA" i="0" dirty="0">
                <a:solidFill>
                  <a:srgbClr val="1F1F1F"/>
                </a:solidFill>
                <a:effectLst/>
                <a:latin typeface="Google Sans"/>
              </a:rPr>
              <a:t>елементами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5EF97-3B64-30D5-AFD1-D5BA59A1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825625"/>
            <a:ext cx="5551713" cy="46672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uk-UA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Клейморфізм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 - це новий тренд в веб-дизайні, який робить інтерфейси більш </a:t>
            </a: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привабливими, дружелюбними та інтерактивними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Характеристиками: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rgbClr val="1F1F1F"/>
                </a:solidFill>
                <a:effectLst/>
                <a:latin typeface="Google Sans"/>
              </a:rPr>
              <a:t>Яскраві, пастельні та світлі кольори 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rgbClr val="1F1F1F"/>
                </a:solidFill>
                <a:effectLst/>
                <a:latin typeface="Google Sans"/>
              </a:rPr>
              <a:t>Великі закруглені кути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rgbClr val="1F1F1F"/>
                </a:solidFill>
                <a:effectLst/>
                <a:latin typeface="Google Sans"/>
              </a:rPr>
              <a:t>Внутрішні та зовнішні тіні 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rgbClr val="1F1F1F"/>
                </a:solidFill>
                <a:effectLst/>
                <a:latin typeface="Google Sans"/>
              </a:rPr>
              <a:t>Мінімалістичний стиль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762EA9-DF0D-C3E3-7C87-72E4E401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56" y="1825625"/>
            <a:ext cx="5918718" cy="44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99CF-2F5F-C8ED-A11A-B23DC74F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DCBAF-1CD6-BE78-C47D-247614A6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365125"/>
            <a:ext cx="10958464" cy="1325563"/>
          </a:xfrm>
        </p:spPr>
        <p:txBody>
          <a:bodyPr/>
          <a:lstStyle/>
          <a:p>
            <a:pPr algn="l"/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Поведінковий дизайн: </a:t>
            </a:r>
            <a:r>
              <a:rPr lang="uk-UA" i="0" dirty="0">
                <a:solidFill>
                  <a:srgbClr val="1F1F1F"/>
                </a:solidFill>
                <a:effectLst/>
                <a:latin typeface="Google Sans"/>
              </a:rPr>
              <a:t>дизайн, що розуміє та мотивує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0021DC-52F2-4634-1289-D2F48C92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825625"/>
            <a:ext cx="4674637" cy="466725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Поведінковий дизайн</a:t>
            </a:r>
            <a:r>
              <a:rPr lang="uk-UA" b="0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- фокусується на </a:t>
            </a:r>
            <a:r>
              <a:rPr lang="uk-UA" b="1" i="0" dirty="0">
                <a:solidFill>
                  <a:srgbClr val="1F1F1F"/>
                </a:solidFill>
                <a:effectLst/>
                <a:latin typeface="Google Sans"/>
              </a:rPr>
              <a:t>впливі людської поведінки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 на процес створення продуктів, послуг та систем. </a:t>
            </a:r>
          </a:p>
          <a:p>
            <a:pPr marL="0" indent="0" algn="l">
              <a:buNone/>
            </a:pPr>
            <a:r>
              <a:rPr lang="uk-UA" b="1" i="1" dirty="0">
                <a:solidFill>
                  <a:srgbClr val="151618"/>
                </a:solidFill>
                <a:effectLst/>
                <a:latin typeface="-apple-system"/>
              </a:rPr>
              <a:t>Поєднує в собі: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51618"/>
                </a:solidFill>
                <a:effectLst/>
                <a:latin typeface="-apple-system"/>
              </a:rPr>
              <a:t>Психологію;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51618"/>
                </a:solidFill>
                <a:effectLst/>
                <a:latin typeface="-apple-system"/>
              </a:rPr>
              <a:t>Дизайн;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51618"/>
                </a:solidFill>
                <a:effectLst/>
                <a:latin typeface="-apple-system"/>
              </a:rPr>
              <a:t>Технологію;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51618"/>
                </a:solidFill>
                <a:effectLst/>
                <a:latin typeface="-apple-system"/>
              </a:rPr>
              <a:t>Креатив.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87F548-AF67-9717-E020-E05FD296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01" y="2379306"/>
            <a:ext cx="6827399" cy="360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91D35-4C1F-468F-A158-22AF874D6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BBE94-768E-E2D7-C7C9-DC9F072C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/>
          <a:lstStyle/>
          <a:p>
            <a:pPr algn="l"/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Науково-фантастичний дизайн:</a:t>
            </a:r>
            <a:endParaRPr lang="uk-UA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184A14-FD08-12A5-8E0D-525954FC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825625"/>
            <a:ext cx="5551713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Захоплює майбутнім: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Натхнення з літератури, кіно, та мистецтва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sci-fi.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Привертає увагу, позиціонує бренд як сучасний.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Ідеально для технологічних компаній.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A33D7D9-CF12-CA64-2487-90BB0952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01" y="1825625"/>
            <a:ext cx="6106799" cy="45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87F76-5E5C-8A9A-B53E-0B966D32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B1391-B5E2-7FF7-597B-E764C0FD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/>
          <a:lstStyle/>
          <a:p>
            <a:pPr algn="l"/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Дизайн у стилі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Memphis:</a:t>
            </a:r>
            <a:endParaRPr lang="uk-UA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F3CF07-EC66-A89C-80F4-63C548AE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1825625"/>
            <a:ext cx="4749282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Ностальгія за 80-ми з сучасним оновленням: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Яскраві кольори та геометричні форми.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Незвичайні шрифти та візерунки.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Гра з контрастами та масштабом.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94C128-B1AB-C334-1577-275631A7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52" y="1940767"/>
            <a:ext cx="7379048" cy="3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2419-C6A0-9C89-0035-461B1C72B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ED262-BB8B-1E7A-8FFC-47928B0A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/>
          <a:lstStyle/>
          <a:p>
            <a:pPr algn="l"/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Видимі кордони:</a:t>
            </a:r>
            <a:endParaRPr lang="uk-UA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FAA759-8FC2-34FA-97F1-D1E88A47B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1900270"/>
            <a:ext cx="4749282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Структура та чіткість: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Розділяють контент та роблять його зрозумілим.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Створюють візуальну ієрархію.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Покращують читабельність.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2F8120-195C-56DF-CEE6-EEB37E48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2" y="1902695"/>
            <a:ext cx="6985518" cy="32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7B4F1-82FB-E792-496E-59488125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96194-6EA0-8E57-930B-968DD221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/>
          <a:lstStyle/>
          <a:p>
            <a:pPr algn="l"/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Габаритна </a:t>
            </a:r>
            <a:r>
              <a:rPr lang="uk-UA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типографіка</a:t>
            </a: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:</a:t>
            </a:r>
            <a:endParaRPr lang="uk-UA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15DBE3-3AC1-630E-1584-E4731ADF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1900270"/>
            <a:ext cx="4749282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Вражаючий перший погляд: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Замінює зображення на домашній сторінці.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Привертає увагу та зацікавлює користувачів.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Створює чітку та зрозумілу структуру.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CEA6130-02F4-5958-2C51-D2B4DA42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8" y="1900270"/>
            <a:ext cx="6882882" cy="38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3C966-06CB-335E-7093-C59BF6D1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6E2E-2EE4-601F-97A9-4BDB00D3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36" y="131859"/>
            <a:ext cx="10958464" cy="1183757"/>
          </a:xfrm>
        </p:spPr>
        <p:txBody>
          <a:bodyPr>
            <a:noAutofit/>
          </a:bodyPr>
          <a:lstStyle/>
          <a:p>
            <a:pPr algn="l"/>
            <a:r>
              <a:rPr lang="uk-UA" dirty="0"/>
              <a:t/>
            </a:r>
            <a:br>
              <a:rPr lang="uk-UA" dirty="0"/>
            </a:b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Захоплюючі </a:t>
            </a:r>
            <a:r>
              <a:rPr lang="uk-UA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інтерактиви</a:t>
            </a: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:</a:t>
            </a:r>
            <a:endParaRPr lang="uk-UA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B46165-A185-9FEB-8F52-F5FDD32B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2" y="1900270"/>
            <a:ext cx="4749282" cy="46672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Привабити та утримати:</a:t>
            </a:r>
            <a:endParaRPr lang="uk-UA" b="0" i="0" dirty="0"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Інтерактивні елементи роблять сайт динамічним.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3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D-</a:t>
            </a: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анімації, відео та графіка візуалізують контент.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1F1F1F"/>
                </a:solidFill>
                <a:effectLst/>
                <a:latin typeface="Google Sans"/>
              </a:rPr>
              <a:t>Збільшують час перебування на сайті та залучення.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2BE8D7C-BA68-65B7-E307-7BDBAF48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4" y="2146041"/>
            <a:ext cx="6990266" cy="33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imalXOVTI">
  <a:themeElements>
    <a:clrScheme name="3D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264</Words>
  <Application>Microsoft Office PowerPoint</Application>
  <PresentationFormat>Широкий екран</PresentationFormat>
  <Paragraphs>49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Courier New</vt:lpstr>
      <vt:lpstr>Google Sans</vt:lpstr>
      <vt:lpstr>Open sans</vt:lpstr>
      <vt:lpstr>Segoe UI</vt:lpstr>
      <vt:lpstr>var(--font-family-one)</vt:lpstr>
      <vt:lpstr>MinimalXOVTI</vt:lpstr>
      <vt:lpstr>Тренди веб-дизайну 2024</vt:lpstr>
      <vt:lpstr>Складні градієнти: глибина та інтерактивність без анімації</vt:lpstr>
      <vt:lpstr>Клейморфізм: дружелюбний дизайн з 3D елементами</vt:lpstr>
      <vt:lpstr>Поведінковий дизайн: дизайн, що розуміє та мотивує</vt:lpstr>
      <vt:lpstr>Науково-фантастичний дизайн:</vt:lpstr>
      <vt:lpstr>Дизайн у стилі Memphis:</vt:lpstr>
      <vt:lpstr>Видимі кордони:</vt:lpstr>
      <vt:lpstr>Габаритна типографіка:</vt:lpstr>
      <vt:lpstr> Захоплюючі інтерактиви:</vt:lpstr>
      <vt:lpstr>Бруталізм: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Тренди веб-дизайну 2024</dc:title>
  <dc:creator>Микола Луцик</dc:creator>
  <cp:lastModifiedBy>Микола Васильович</cp:lastModifiedBy>
  <cp:revision>12</cp:revision>
  <dcterms:created xsi:type="dcterms:W3CDTF">2024-02-27T22:19:00Z</dcterms:created>
  <dcterms:modified xsi:type="dcterms:W3CDTF">2025-03-03T22:11:39Z</dcterms:modified>
</cp:coreProperties>
</file>